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7" r:id="rId2"/>
    <p:sldId id="279" r:id="rId3"/>
    <p:sldId id="280" r:id="rId4"/>
    <p:sldId id="260" r:id="rId5"/>
    <p:sldId id="261" r:id="rId6"/>
    <p:sldId id="281" r:id="rId7"/>
    <p:sldId id="282" r:id="rId8"/>
    <p:sldId id="263" r:id="rId9"/>
    <p:sldId id="264" r:id="rId10"/>
    <p:sldId id="283" r:id="rId11"/>
    <p:sldId id="284" r:id="rId12"/>
    <p:sldId id="265" r:id="rId13"/>
    <p:sldId id="285" r:id="rId14"/>
    <p:sldId id="267" r:id="rId15"/>
    <p:sldId id="286" r:id="rId16"/>
    <p:sldId id="269" r:id="rId17"/>
    <p:sldId id="272" r:id="rId18"/>
    <p:sldId id="275" r:id="rId19"/>
  </p:sldIdLst>
  <p:sldSz cx="9144000" cy="6858000" type="screen4x3"/>
  <p:notesSz cx="6858000" cy="92964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3462" autoAdjust="0"/>
  </p:normalViewPr>
  <p:slideViewPr>
    <p:cSldViewPr>
      <p:cViewPr varScale="1">
        <p:scale>
          <a:sx n="68" d="100"/>
          <a:sy n="68" d="100"/>
        </p:scale>
        <p:origin x="-5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82EDFF3-06B2-4258-A6C7-D2FCE10E0B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95E4A-5544-49DE-8089-F8BEB0D34C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478FB-F99E-4B60-B0D6-176336674E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20F49-19EC-42AB-8360-A71650DA2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08A3562-6EBD-4378-8605-31DB69067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611A8-F850-4610-BAD9-EF33FBB5F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8597C-91ED-40B1-9C96-B2BFBB081E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CDC68-2404-4A74-BC7C-D7D39336DE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C8E6F-4FE7-49DD-AF5B-8CCB230973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B6DCA-ED07-42CA-BBBF-31D5D4E87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4B959-9BB9-40EB-ABCE-63338F639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35225-D9E2-4017-9F73-F57F45717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69268-B144-4A89-BA02-5C88AFBF5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9013319-6194-43AE-B602-4F1D8D2BA4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Kĩ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thuật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31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31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Lắp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ô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tô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tải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3733800" y="533400"/>
            <a:ext cx="2619375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Thực hành</a:t>
            </a:r>
          </a:p>
        </p:txBody>
      </p:sp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35854" name="Picture 14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5855" name="Picture 15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5856" name="Picture 16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5857" name="Picture 17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pic>
        <p:nvPicPr>
          <p:cNvPr id="35878" name="Picture 38" descr="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4478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09800" y="1219200"/>
            <a:ext cx="4578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Nêu cách lắp ca bin ?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81000" y="2133600"/>
            <a:ext cx="84582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Lắp  thanh chữ U dài vào tấm sau của chữ U.(H.3a)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nhỏ vào 2 tấm bên của chữ U.(H.3b)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tấm mặt ca bin vào mặt trước của hình 3b.(H.3c)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Lắp hình 3a vào sau hình 3c để hoàn chỉnh ca bin.(H.3d)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*Lắp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0"/>
            <a:ext cx="5791200" cy="320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3317" name="Picture 5" descr="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76600"/>
            <a:ext cx="5791200" cy="3581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304800" y="6858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57200" y="1447800"/>
            <a:ext cx="838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charset="0"/>
              </a:rPr>
              <a:t>Nêu cách lắp thành sau thùng xe và trục </a:t>
            </a:r>
          </a:p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charset="0"/>
              </a:rPr>
              <a:t>bánh xe ?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3048000"/>
            <a:ext cx="80772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4000">
                <a:latin typeface="Arial" charset="0"/>
              </a:rPr>
              <a:t>Lắp thanh chữ U dài vào tấm 3 lỗ.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4000">
                <a:latin typeface="Arial" charset="0"/>
              </a:rPr>
              <a:t>Lắp bánh xe, vòng hãm (như hình vẽ 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*Lắp thành sau của thùng xe và lắp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378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7010400" cy="3603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1000" y="10668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000" u="sng">
                <a:solidFill>
                  <a:srgbClr val="FF0000"/>
                </a:solidFill>
                <a:latin typeface="Arial" charset="0"/>
              </a:rPr>
              <a:t>Nêu cách lắp ráp xe ô tô tải ?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2097088"/>
            <a:ext cx="8305800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thành sau xe và tấm 25 lỗ (làm thành bên ) vào thùng xe.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ca bin vào sàn ca bin và thùng xe.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trục bánh xe vào giá đỡ trục bánh xe, sau đó lắp tiếp các bánh xe và các vòng hãm còn lại vào trục xe.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Kiểm tra sự chuyển động của xe.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c,Lắp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057400"/>
            <a:ext cx="6629400" cy="4648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81600" cy="641350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QUY TRÌNH THỰC HIỆN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3820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600"/>
              <a:t>Lắp từng bộ phận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/>
              <a:t>-Lắp giá đỡ trục bánh xe và sàn ca bin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/>
              <a:t>-Lắp ca bin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/>
              <a:t>-Lắp thành sau thùng xe và trục bánh xe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/>
              <a:t>2. 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67056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CC"/>
                </a:solidFill>
                <a:latin typeface="Tahoma"/>
                <a:ea typeface="Tahoma"/>
                <a:cs typeface="Tahoma"/>
              </a:rPr>
              <a:t>THÁO RỜI SẢN PHẨM</a:t>
            </a:r>
          </a:p>
        </p:txBody>
      </p:sp>
      <p:pic>
        <p:nvPicPr>
          <p:cNvPr id="25605" name="Picture 5" descr="dump_truck_red_sm_wht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429000"/>
            <a:ext cx="3276600" cy="29718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B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9144000" cy="6827838"/>
          </a:xfrm>
          <a:prstGeom prst="rect">
            <a:avLst/>
          </a:prstGeom>
          <a:noFill/>
        </p:spPr>
      </p:pic>
      <p:pic>
        <p:nvPicPr>
          <p:cNvPr id="30723" name="Picture 3" descr="6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</p:spPr>
      </p:pic>
      <p:pic>
        <p:nvPicPr>
          <p:cNvPr id="30725" name="Picture 5" descr="FACE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</p:spPr>
      </p:pic>
      <p:pic>
        <p:nvPicPr>
          <p:cNvPr id="30726" name="Picture 6" descr="MACARANI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</p:spPr>
      </p:pic>
      <p:pic>
        <p:nvPicPr>
          <p:cNvPr id="30727" name="Picture 7" descr="3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</p:spPr>
      </p:pic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04800" y="2438400"/>
            <a:ext cx="4800600" cy="847725"/>
            <a:chOff x="2350" y="1008"/>
            <a:chExt cx="1826" cy="534"/>
          </a:xfrm>
        </p:grpSpPr>
        <p:pic>
          <p:nvPicPr>
            <p:cNvPr id="30729" name="Picture 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0" name="Picture 1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1" name="Picture 1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2" name="Picture 1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2286000" y="4191000"/>
            <a:ext cx="4800600" cy="847725"/>
            <a:chOff x="2350" y="1008"/>
            <a:chExt cx="1826" cy="534"/>
          </a:xfrm>
        </p:grpSpPr>
        <p:pic>
          <p:nvPicPr>
            <p:cNvPr id="30734" name="Picture 1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5" name="Picture 1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6" name="Picture 1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37" name="Picture 1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0738" name="Group 18"/>
          <p:cNvGrpSpPr>
            <a:grpSpLocks/>
          </p:cNvGrpSpPr>
          <p:nvPr/>
        </p:nvGrpSpPr>
        <p:grpSpPr bwMode="auto">
          <a:xfrm>
            <a:off x="304800" y="304800"/>
            <a:ext cx="4800600" cy="847725"/>
            <a:chOff x="2350" y="1008"/>
            <a:chExt cx="1826" cy="534"/>
          </a:xfrm>
        </p:grpSpPr>
        <p:pic>
          <p:nvPicPr>
            <p:cNvPr id="30739" name="Picture 1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0" name="Picture 2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1" name="Picture 2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2" name="Picture 2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0743" name="Group 23"/>
          <p:cNvGrpSpPr>
            <a:grpSpLocks/>
          </p:cNvGrpSpPr>
          <p:nvPr/>
        </p:nvGrpSpPr>
        <p:grpSpPr bwMode="auto">
          <a:xfrm>
            <a:off x="4343400" y="838200"/>
            <a:ext cx="4800600" cy="847725"/>
            <a:chOff x="2350" y="1008"/>
            <a:chExt cx="1826" cy="534"/>
          </a:xfrm>
        </p:grpSpPr>
        <p:pic>
          <p:nvPicPr>
            <p:cNvPr id="30744" name="Picture 2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5" name="Picture 2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6" name="Picture 2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47" name="Picture 2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0748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30749" name="Picture 2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0" name="Picture 3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1" name="Picture 3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2" name="Picture 3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0753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30754" name="Picture 3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5" name="Picture 3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6" name="Picture 3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0757" name="Picture 3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2209800" y="2514600"/>
            <a:ext cx="617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 smtClean="0">
                <a:solidFill>
                  <a:srgbClr val="3333FF"/>
                </a:solidFill>
              </a:rPr>
              <a:t>ÔN BÀI </a:t>
            </a:r>
            <a:r>
              <a:rPr lang="en-US" sz="6000" dirty="0">
                <a:solidFill>
                  <a:srgbClr val="3333FF"/>
                </a:solidFill>
              </a:rPr>
              <a:t>CŨ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B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</p:spPr>
      </p:pic>
      <p:pic>
        <p:nvPicPr>
          <p:cNvPr id="31747" name="Picture 3" descr="6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</p:spPr>
      </p:pic>
      <p:pic>
        <p:nvPicPr>
          <p:cNvPr id="31749" name="Picture 5" descr="FACE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</p:spPr>
      </p:pic>
      <p:pic>
        <p:nvPicPr>
          <p:cNvPr id="31750" name="Picture 6" descr="MACARANI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</p:spPr>
      </p:pic>
      <p:pic>
        <p:nvPicPr>
          <p:cNvPr id="31751" name="Picture 7" descr="3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</p:spPr>
      </p:pic>
      <p:grpSp>
        <p:nvGrpSpPr>
          <p:cNvPr id="31752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31753" name="Picture 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54" name="Picture 1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55" name="Picture 1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56" name="Picture 1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1757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31758" name="Picture 1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59" name="Picture 1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0" name="Picture 1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1" name="Picture 1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1762" name="Group 18"/>
          <p:cNvGrpSpPr>
            <a:grpSpLocks/>
          </p:cNvGrpSpPr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31763" name="Picture 1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4" name="Picture 2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5" name="Picture 2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6" name="Picture 2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1767" name="Group 23"/>
          <p:cNvGrpSpPr>
            <a:grpSpLocks/>
          </p:cNvGrpSpPr>
          <p:nvPr/>
        </p:nvGrpSpPr>
        <p:grpSpPr bwMode="auto">
          <a:xfrm>
            <a:off x="4038600" y="1143000"/>
            <a:ext cx="4800600" cy="847725"/>
            <a:chOff x="2350" y="1008"/>
            <a:chExt cx="1826" cy="534"/>
          </a:xfrm>
        </p:grpSpPr>
        <p:pic>
          <p:nvPicPr>
            <p:cNvPr id="31768" name="Picture 2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69" name="Picture 2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0" name="Picture 2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1" name="Picture 2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1772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31773" name="Picture 29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4" name="Picture 30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5" name="Picture 31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6" name="Picture 32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1777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31778" name="Picture 34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79" name="Picture 35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80" name="Picture 36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1781" name="Picture 37" descr="SPARKLES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sp>
        <p:nvSpPr>
          <p:cNvPr id="31782" name="Rectangle 38"/>
          <p:cNvSpPr>
            <a:spLocks noChangeArrowheads="1"/>
          </p:cNvSpPr>
          <p:nvPr/>
        </p:nvSpPr>
        <p:spPr bwMode="auto">
          <a:xfrm>
            <a:off x="1371600" y="2667000"/>
            <a:ext cx="7169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>
                <a:solidFill>
                  <a:srgbClr val="3333FF"/>
                </a:solidFill>
              </a:rPr>
              <a:t>KIỂM TRA BỘ LẮP GHÉP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8" name="Picture 16" descr="pickup_truck_hauling_garbage_md_cl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362200"/>
            <a:ext cx="3581400" cy="2971800"/>
          </a:xfrm>
          <a:prstGeom prst="rect">
            <a:avLst/>
          </a:prstGeom>
          <a:noFill/>
        </p:spPr>
      </p:pic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838200" y="0"/>
            <a:ext cx="807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smtClean="0"/>
              <a:t>KĨ </a:t>
            </a:r>
            <a:r>
              <a:rPr lang="en-US" sz="2400" b="1" u="sng" dirty="0"/>
              <a:t>THUẬT</a:t>
            </a:r>
          </a:p>
          <a:p>
            <a:pPr>
              <a:spcBef>
                <a:spcPct val="50000"/>
              </a:spcBef>
            </a:pPr>
            <a:r>
              <a:rPr lang="en-US" sz="2400" b="1" u="sng" dirty="0">
                <a:latin typeface="Times New Roman" pitchFamily="18" charset="0"/>
              </a:rPr>
              <a:t>TIẾT 31</a:t>
            </a:r>
            <a:r>
              <a:rPr lang="en-US" b="1" dirty="0"/>
              <a:t>:                          </a:t>
            </a:r>
            <a:r>
              <a:rPr lang="en-US" sz="2400" b="1" dirty="0"/>
              <a:t>LẮP Ô TÔ TẢI </a:t>
            </a:r>
            <a:r>
              <a:rPr lang="en-US" sz="2400" b="1" dirty="0">
                <a:latin typeface="Times New Roman" pitchFamily="18" charset="0"/>
              </a:rPr>
              <a:t>(TIẾT 1)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62000"/>
            <a:ext cx="7086600" cy="4267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74676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-Để lắp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/>
              <a:t>được ô tô tải cần phải có bao nhiêu bộ phận?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-N</a:t>
            </a:r>
            <a:r>
              <a:rPr lang="en-US" sz="2000"/>
              <a:t>êu tác dụng của ô tô tải trong thực tế?</a:t>
            </a:r>
          </a:p>
        </p:txBody>
      </p: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6248400" y="1066800"/>
            <a:ext cx="2133600" cy="1066800"/>
            <a:chOff x="4224" y="336"/>
            <a:chExt cx="1344" cy="672"/>
          </a:xfrm>
        </p:grpSpPr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4800" y="336"/>
              <a:ext cx="768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</a:rPr>
                <a:t>ca bin</a:t>
              </a:r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 flipH="1">
              <a:off x="4224" y="62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1295400" y="2743200"/>
            <a:ext cx="2514600" cy="1965325"/>
            <a:chOff x="912" y="1488"/>
            <a:chExt cx="1584" cy="1238"/>
          </a:xfrm>
        </p:grpSpPr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912" y="2208"/>
              <a:ext cx="1152" cy="518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</a:rPr>
                <a:t>giá đỡ trục bánh xe</a:t>
              </a:r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V="1">
              <a:off x="1968" y="1488"/>
              <a:ext cx="52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5" name="Group 19"/>
          <p:cNvGrpSpPr>
            <a:grpSpLocks/>
          </p:cNvGrpSpPr>
          <p:nvPr/>
        </p:nvGrpSpPr>
        <p:grpSpPr bwMode="auto">
          <a:xfrm>
            <a:off x="6858000" y="3581400"/>
            <a:ext cx="1752600" cy="1457325"/>
            <a:chOff x="3456" y="1968"/>
            <a:chExt cx="1104" cy="918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3456" y="2592"/>
              <a:ext cx="1104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</a:rPr>
                <a:t>sàn ca bin</a:t>
              </a:r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 flipH="1" flipV="1">
              <a:off x="3552" y="196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8" name="Group 22"/>
          <p:cNvGrpSpPr>
            <a:grpSpLocks/>
          </p:cNvGrpSpPr>
          <p:nvPr/>
        </p:nvGrpSpPr>
        <p:grpSpPr bwMode="auto">
          <a:xfrm>
            <a:off x="0" y="2286000"/>
            <a:ext cx="4953000" cy="1600200"/>
            <a:chOff x="240" y="912"/>
            <a:chExt cx="3120" cy="1008"/>
          </a:xfrm>
        </p:grpSpPr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240" y="912"/>
              <a:ext cx="960" cy="442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</a:rPr>
                <a:t>trục bánh xe</a:t>
              </a:r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>
              <a:off x="1200" y="1104"/>
              <a:ext cx="62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1200" y="1104"/>
              <a:ext cx="115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1200" y="1104"/>
              <a:ext cx="216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3429000" y="609600"/>
            <a:ext cx="3200400" cy="1143000"/>
            <a:chOff x="2928" y="0"/>
            <a:chExt cx="1200" cy="720"/>
          </a:xfrm>
        </p:grpSpPr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3168" y="0"/>
              <a:ext cx="960" cy="288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</a:rPr>
                <a:t>Thành sau thùng</a:t>
              </a:r>
              <a:r>
                <a:rPr lang="en-US" sz="2400">
                  <a:solidFill>
                    <a:schemeClr val="bg1"/>
                  </a:solidFill>
                </a:rPr>
                <a:t> xe</a:t>
              </a:r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 flipH="1">
              <a:off x="2928" y="288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81000" y="152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Hoạt động 1: Quan sát, nhận xét mẫu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38200" y="52578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-Lắp ô tô tải gồm có 3 bộ phận: Giá đỡ trục bánh xe và sàn ca bin, ca bin, thành sau thùng xe và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1" grpId="1"/>
      <p:bldP spid="9239" grpId="0"/>
      <p:bldP spid="92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066800"/>
            <a:ext cx="5562600" cy="609600"/>
          </a:xfrm>
          <a:solidFill>
            <a:schemeClr val="bg1"/>
          </a:solidFill>
        </p:spPr>
        <p:txBody>
          <a:bodyPr/>
          <a:lstStyle/>
          <a:p>
            <a:r>
              <a:rPr lang="en-US" sz="2800" b="1"/>
              <a:t>a,Bảng chi tiết và dụng cụ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305800" cy="4846320"/>
        </p:xfrm>
        <a:graphic>
          <a:graphicData uri="http://schemas.openxmlformats.org/drawingml/2006/table">
            <a:tbl>
              <a:tblPr/>
              <a:tblGrid>
                <a:gridCol w="2554288"/>
                <a:gridCol w="1755775"/>
                <a:gridCol w="2290762"/>
                <a:gridCol w="1704975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lớn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chữ U dài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nhỏ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Trục dài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chữ 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Bánh xe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25 lỗ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ốc và vít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bộ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3 lỗ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Vòng hãm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 tấm để lắp chữ 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Cờ-lê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mặt ca bin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Tua-vít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thẳng 7 lỗ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533400" y="230188"/>
            <a:ext cx="6564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Hoạt động 2: Hướng dẫn thao tác kĩ thuật</a:t>
            </a:r>
          </a:p>
        </p:txBody>
      </p:sp>
      <p:sp>
        <p:nvSpPr>
          <p:cNvPr id="33848" name="Text Box 56"/>
          <p:cNvSpPr txBox="1">
            <a:spLocks noChangeArrowheads="1"/>
          </p:cNvSpPr>
          <p:nvPr/>
        </p:nvSpPr>
        <p:spPr bwMode="auto">
          <a:xfrm>
            <a:off x="609600" y="762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Để lắp được ô tô tải cần những chi tiết nào?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48" grpId="0"/>
      <p:bldP spid="3384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B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</p:spPr>
      </p:pic>
      <p:pic>
        <p:nvPicPr>
          <p:cNvPr id="34819" name="Picture 3" descr="6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900" y="4829175"/>
            <a:ext cx="1331913" cy="958850"/>
          </a:xfrm>
          <a:prstGeom prst="rect">
            <a:avLst/>
          </a:prstGeom>
          <a:noFill/>
        </p:spPr>
      </p:pic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2057400" y="2057400"/>
            <a:ext cx="61722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Chọn chi tiết</a:t>
            </a:r>
          </a:p>
        </p:txBody>
      </p:sp>
      <p:pic>
        <p:nvPicPr>
          <p:cNvPr id="34821" name="Picture 5" descr="FACE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228600"/>
            <a:ext cx="1095375" cy="1095375"/>
          </a:xfrm>
          <a:prstGeom prst="rect">
            <a:avLst/>
          </a:prstGeom>
          <a:noFill/>
        </p:spPr>
      </p:pic>
      <p:pic>
        <p:nvPicPr>
          <p:cNvPr id="34822" name="Picture 6" descr="MACARANI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5410200"/>
            <a:ext cx="1071563" cy="1071563"/>
          </a:xfrm>
          <a:prstGeom prst="rect">
            <a:avLst/>
          </a:prstGeom>
          <a:noFill/>
        </p:spPr>
      </p:pic>
      <p:pic>
        <p:nvPicPr>
          <p:cNvPr id="34823" name="Picture 7" descr="3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48600" y="152400"/>
            <a:ext cx="1295400" cy="1295400"/>
          </a:xfrm>
          <a:prstGeom prst="rect">
            <a:avLst/>
          </a:prstGeom>
          <a:noFill/>
        </p:spPr>
      </p:pic>
      <p:grpSp>
        <p:nvGrpSpPr>
          <p:cNvPr id="34824" name="Group 8"/>
          <p:cNvGrpSpPr>
            <a:grpSpLocks/>
          </p:cNvGrpSpPr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34825" name="Picture 9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26" name="Picture 10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27" name="Picture 11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28" name="Picture 12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4829" name="Group 13"/>
          <p:cNvGrpSpPr>
            <a:grpSpLocks/>
          </p:cNvGrpSpPr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34830" name="Picture 14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1" name="Picture 15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2" name="Picture 16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3" name="Picture 17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4834" name="Group 18"/>
          <p:cNvGrpSpPr>
            <a:grpSpLocks/>
          </p:cNvGrpSpPr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34835" name="Picture 19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6" name="Picture 20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7" name="Picture 21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38" name="Picture 22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4839" name="Group 23"/>
          <p:cNvGrpSpPr>
            <a:grpSpLocks/>
          </p:cNvGrpSpPr>
          <p:nvPr/>
        </p:nvGrpSpPr>
        <p:grpSpPr bwMode="auto">
          <a:xfrm>
            <a:off x="4038600" y="1143000"/>
            <a:ext cx="4800600" cy="847725"/>
            <a:chOff x="2350" y="1008"/>
            <a:chExt cx="1826" cy="534"/>
          </a:xfrm>
        </p:grpSpPr>
        <p:pic>
          <p:nvPicPr>
            <p:cNvPr id="34840" name="Picture 24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1" name="Picture 25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2" name="Picture 26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3" name="Picture 27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4844" name="Group 28"/>
          <p:cNvGrpSpPr>
            <a:grpSpLocks/>
          </p:cNvGrpSpPr>
          <p:nvPr/>
        </p:nvGrpSpPr>
        <p:grpSpPr bwMode="auto">
          <a:xfrm>
            <a:off x="4343400" y="5410200"/>
            <a:ext cx="4800600" cy="847725"/>
            <a:chOff x="2350" y="1008"/>
            <a:chExt cx="1826" cy="534"/>
          </a:xfrm>
        </p:grpSpPr>
        <p:pic>
          <p:nvPicPr>
            <p:cNvPr id="34845" name="Picture 29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6" name="Picture 30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7" name="Picture 31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48" name="Picture 32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  <p:grpSp>
        <p:nvGrpSpPr>
          <p:cNvPr id="34849" name="Group 33"/>
          <p:cNvGrpSpPr>
            <a:grpSpLocks/>
          </p:cNvGrpSpPr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34850" name="Picture 34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51" name="Picture 35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52" name="Picture 36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</p:spPr>
        </p:pic>
        <p:pic>
          <p:nvPicPr>
            <p:cNvPr id="34853" name="Picture 37" descr="SPARKLES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9906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838200" y="0"/>
            <a:ext cx="6130925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b,Lắp từng bộ phận.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*Lắp giá đỡ trục bánh xe và sàn ca bin.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14400" y="54864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Để lắp được bộ phận này ta cần phải lắp mấy phần?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066800" y="5943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Lắp 2 phần: giá đỡ trục bánh xe, lắp sàn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Nêu cách lắp giá đỡ trục bánh xe và sàn ca bin 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2296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2 thanh chữ U dài vào tấm lớn ở hàng lỗ thứ 2 và thứ 6 (tính từ phải  sang trái 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2 thanh thẳng 7 lỗ và thành chữ U dài vào tấm chữ L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Nối sàn ca bin với tấm lớn.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5373"/>
  <p:tag name="VIOLETTITLE" val="lắp ghép ô tô tải ( tiết 1)"/>
  <p:tag name="VIOLETLESSON" val="17"/>
  <p:tag name="VIOLETCATID" val="8048926"/>
  <p:tag name="VIOLETSUBJECT" val="Kỹ thuật 4"/>
  <p:tag name="VIOLETAUTHORID" val="4026651"/>
  <p:tag name="VIOLETAUTHORNAME" val="Nguyễn Hồng Nga"/>
  <p:tag name="VIOLETAUTHORAVATAR" val="no_avatarf.jpg"/>
  <p:tag name="VIOLETAUTHORADDRESS" val="Trường TH Ngô Gia Tự - Đăk Nông"/>
  <p:tag name="VIOLETDATE" val="2011-04-11 22:25:35"/>
  <p:tag name="VIOLETHIT" val="34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598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VNI-Meli</vt:lpstr>
      <vt:lpstr>Tahoma</vt:lpstr>
      <vt:lpstr>Times New Roman</vt:lpstr>
      <vt:lpstr>.VnAvant</vt:lpstr>
      <vt:lpstr>VNI-Ariston</vt:lpstr>
      <vt:lpstr>Default Design</vt:lpstr>
      <vt:lpstr>Slide 1</vt:lpstr>
      <vt:lpstr>Slide 2</vt:lpstr>
      <vt:lpstr>Slide 3</vt:lpstr>
      <vt:lpstr>Slide 4</vt:lpstr>
      <vt:lpstr>Slide 5</vt:lpstr>
      <vt:lpstr>a,Bảng chi tiết và dụng cụ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Administrator</cp:lastModifiedBy>
  <cp:revision>38</cp:revision>
  <dcterms:created xsi:type="dcterms:W3CDTF">2008-04-16T13:50:39Z</dcterms:created>
  <dcterms:modified xsi:type="dcterms:W3CDTF">2017-04-10T01:58:49Z</dcterms:modified>
</cp:coreProperties>
</file>